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75" r:id="rId9"/>
    <p:sldId id="274" r:id="rId10"/>
    <p:sldId id="273" r:id="rId11"/>
    <p:sldId id="267" r:id="rId12"/>
    <p:sldId id="268" r:id="rId13"/>
    <p:sldId id="27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xcdcsf.jpg"/>
          <p:cNvPicPr>
            <a:picLocks noChangeAspect="1"/>
          </p:cNvPicPr>
          <p:nvPr/>
        </p:nvPicPr>
        <p:blipFill>
          <a:blip r:embed="rId4"/>
          <a:srcRect l="2827" t="18021" r="6714" b="18375"/>
          <a:stretch>
            <a:fillRect/>
          </a:stretch>
        </p:blipFill>
        <p:spPr>
          <a:xfrm>
            <a:off x="1158240" y="76200"/>
            <a:ext cx="646176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805452"/>
            <a:ext cx="7696200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thickThin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90800"/>
            <a:ext cx="5257800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976815" y="4038600"/>
            <a:ext cx="1262185" cy="1132276"/>
            <a:chOff x="1219200" y="3810000"/>
            <a:chExt cx="1295400" cy="1323439"/>
          </a:xfrm>
        </p:grpSpPr>
        <p:sp>
          <p:nvSpPr>
            <p:cNvPr id="17" name="TextBox 16"/>
            <p:cNvSpPr txBox="1"/>
            <p:nvPr/>
          </p:nvSpPr>
          <p:spPr>
            <a:xfrm>
              <a:off x="1447800" y="3810000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>
              <a:off x="1219200" y="4577108"/>
              <a:ext cx="762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976815" y="1251373"/>
            <a:ext cx="1262185" cy="1132276"/>
            <a:chOff x="1219200" y="3810000"/>
            <a:chExt cx="1295400" cy="1323439"/>
          </a:xfrm>
        </p:grpSpPr>
        <p:sp>
          <p:nvSpPr>
            <p:cNvPr id="20" name="TextBox 19"/>
            <p:cNvSpPr txBox="1"/>
            <p:nvPr/>
          </p:nvSpPr>
          <p:spPr>
            <a:xfrm>
              <a:off x="1447800" y="3810000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1219200" y="4573981"/>
              <a:ext cx="762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125308" y="2620433"/>
            <a:ext cx="742462" cy="123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GB" sz="8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1062" y="5334000"/>
            <a:ext cx="742462" cy="123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GB" sz="8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30314"/>
            <a:ext cx="35814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GB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-3200400" y="-1143000"/>
            <a:ext cx="3200400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magesdvdvv.jpg"/>
          <p:cNvPicPr>
            <a:picLocks noChangeAspect="1"/>
          </p:cNvPicPr>
          <p:nvPr/>
        </p:nvPicPr>
        <p:blipFill>
          <a:blip r:embed="rId3"/>
          <a:srcRect t="3908" b="10126"/>
          <a:stretch>
            <a:fillRect/>
          </a:stretch>
        </p:blipFill>
        <p:spPr>
          <a:xfrm>
            <a:off x="1447801" y="990600"/>
            <a:ext cx="1707661" cy="143425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-3048000" y="3810000"/>
            <a:ext cx="3048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magesdvdvv.jpg"/>
          <p:cNvPicPr>
            <a:picLocks noChangeAspect="1"/>
          </p:cNvPicPr>
          <p:nvPr/>
        </p:nvPicPr>
        <p:blipFill>
          <a:blip r:embed="rId3"/>
          <a:srcRect t="3908" r="47826" b="10126"/>
          <a:stretch>
            <a:fillRect/>
          </a:stretch>
        </p:blipFill>
        <p:spPr>
          <a:xfrm>
            <a:off x="1447800" y="2424853"/>
            <a:ext cx="890953" cy="1434253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-3733800" y="1600200"/>
            <a:ext cx="3200400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ndexxxx.jpg"/>
          <p:cNvPicPr>
            <a:picLocks noChangeAspect="1"/>
          </p:cNvPicPr>
          <p:nvPr/>
        </p:nvPicPr>
        <p:blipFill>
          <a:blip r:embed="rId4"/>
          <a:srcRect l="10889" t="21429" r="14444" b="7143"/>
          <a:stretch>
            <a:fillRect/>
          </a:stretch>
        </p:blipFill>
        <p:spPr>
          <a:xfrm>
            <a:off x="1447800" y="3989493"/>
            <a:ext cx="1633415" cy="136595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-2590800" y="68580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ndexxxx.jpg"/>
          <p:cNvPicPr>
            <a:picLocks noChangeAspect="1"/>
          </p:cNvPicPr>
          <p:nvPr/>
        </p:nvPicPr>
        <p:blipFill>
          <a:blip r:embed="rId4"/>
          <a:srcRect l="48222" t="21429" r="14444" b="7143"/>
          <a:stretch>
            <a:fillRect/>
          </a:stretch>
        </p:blipFill>
        <p:spPr>
          <a:xfrm>
            <a:off x="2264508" y="5492045"/>
            <a:ext cx="816708" cy="136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0.2 L 0.675 0.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12208 L 0.61667 -0.27745 " pathEditMode="relative" ptsTypes="AA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21111 L 0.69166 0.4111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12778 L 0.64167 -0.2833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bfgf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46" y="0"/>
            <a:ext cx="6951354" cy="5029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0600" y="4953000"/>
            <a:ext cx="7086600" cy="1752600"/>
            <a:chOff x="990600" y="4953000"/>
            <a:chExt cx="7086600" cy="1752600"/>
          </a:xfrm>
        </p:grpSpPr>
        <p:sp>
          <p:nvSpPr>
            <p:cNvPr id="6" name="Down Ribbon 5"/>
            <p:cNvSpPr/>
            <p:nvPr/>
          </p:nvSpPr>
          <p:spPr>
            <a:xfrm>
              <a:off x="990600" y="4953000"/>
              <a:ext cx="7086600" cy="1752600"/>
            </a:xfrm>
            <a:prstGeom prst="ribbon">
              <a:avLst>
                <a:gd name="adj1" fmla="val 16667"/>
                <a:gd name="adj2" fmla="val 70745"/>
              </a:avLst>
            </a:prstGeom>
            <a:solidFill>
              <a:srgbClr val="92D05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7400" y="5369004"/>
              <a:ext cx="502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GB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33400" y="208672"/>
            <a:ext cx="8001000" cy="2438400"/>
            <a:chOff x="533400" y="208672"/>
            <a:chExt cx="8001000" cy="2438400"/>
          </a:xfrm>
        </p:grpSpPr>
        <p:sp>
          <p:nvSpPr>
            <p:cNvPr id="3" name="Horizontal Scroll 2"/>
            <p:cNvSpPr/>
            <p:nvPr/>
          </p:nvSpPr>
          <p:spPr>
            <a:xfrm>
              <a:off x="533400" y="208672"/>
              <a:ext cx="8001000" cy="2438400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7800" y="685800"/>
              <a:ext cx="6324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8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2743200"/>
            <a:ext cx="7239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ছয়ফুল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GB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267200"/>
            <a:ext cx="3581400" cy="923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520396"/>
            <a:ext cx="6324600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ইউছুফ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2 Math_ Vognangs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445" y="76200"/>
            <a:ext cx="5235650" cy="6629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09600" y="381000"/>
            <a:ext cx="8001000" cy="1676400"/>
            <a:chOff x="609600" y="381000"/>
            <a:chExt cx="8001000" cy="1676400"/>
          </a:xfrm>
        </p:grpSpPr>
        <p:sp>
          <p:nvSpPr>
            <p:cNvPr id="3" name="Down Ribbon 2"/>
            <p:cNvSpPr/>
            <p:nvPr/>
          </p:nvSpPr>
          <p:spPr>
            <a:xfrm>
              <a:off x="609600" y="381000"/>
              <a:ext cx="8001000" cy="1676400"/>
            </a:xfrm>
            <a:prstGeom prst="ribbon">
              <a:avLst>
                <a:gd name="adj1" fmla="val 16667"/>
                <a:gd name="adj2" fmla="val 71802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838200"/>
              <a:ext cx="419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0" y="2590800"/>
            <a:ext cx="289560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953470"/>
            <a:ext cx="4876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বিষয়-প্রাথমিক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493603"/>
            <a:ext cx="7010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00400"/>
            <a:ext cx="8382000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/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752600" y="457200"/>
            <a:ext cx="5562600" cy="1752600"/>
            <a:chOff x="1781695" y="457200"/>
            <a:chExt cx="7686502" cy="1752600"/>
          </a:xfrm>
          <a:solidFill>
            <a:srgbClr val="C00000"/>
          </a:solidFill>
        </p:grpSpPr>
        <p:sp>
          <p:nvSpPr>
            <p:cNvPr id="5" name="Plaque 4"/>
            <p:cNvSpPr/>
            <p:nvPr/>
          </p:nvSpPr>
          <p:spPr>
            <a:xfrm>
              <a:off x="1781695" y="457200"/>
              <a:ext cx="7686502" cy="1752600"/>
            </a:xfrm>
            <a:prstGeom prst="plaque">
              <a:avLst/>
            </a:prstGeom>
            <a:grpFill/>
            <a:ln w="76200">
              <a:solidFill>
                <a:srgbClr val="FF0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0524" y="609600"/>
              <a:ext cx="4953000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GB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077200" cy="41549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কার্ডকে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GB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দেখাবো</a:t>
            </a:r>
            <a:r>
              <a:rPr lang="en-GB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GB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করাবো</a:t>
            </a:r>
            <a:r>
              <a:rPr lang="en-GB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3914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GB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53000" y="6096000"/>
            <a:ext cx="3733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GB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5181600" cy="236220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09600" y="3581400"/>
            <a:ext cx="2590800" cy="23622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43600" y="990600"/>
            <a:ext cx="2672756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GB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581400"/>
            <a:ext cx="2590800" cy="23622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886200" y="2743200"/>
            <a:ext cx="407355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GB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94806" y="3047206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096000"/>
            <a:ext cx="3733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GB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6870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GB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0" y="4114800"/>
            <a:ext cx="1295400" cy="1323439"/>
            <a:chOff x="1219200" y="3810000"/>
            <a:chExt cx="1295400" cy="1323439"/>
          </a:xfrm>
        </p:grpSpPr>
        <p:sp>
          <p:nvSpPr>
            <p:cNvPr id="20" name="TextBox 19"/>
            <p:cNvSpPr txBox="1"/>
            <p:nvPr/>
          </p:nvSpPr>
          <p:spPr>
            <a:xfrm>
              <a:off x="1447800" y="3810000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1219200" y="4494212"/>
              <a:ext cx="762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24600" y="4239161"/>
            <a:ext cx="1295400" cy="1323439"/>
            <a:chOff x="1219200" y="3810000"/>
            <a:chExt cx="1295400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1447800" y="3810000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1219200" y="4494212"/>
              <a:ext cx="762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fixed" ptsTypes="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 animBg="1"/>
      <p:bldP spid="5" grpId="0" animBg="1"/>
      <p:bldP spid="7" grpId="0" animBg="1"/>
      <p:bldP spid="7" grpId="1" animBg="1"/>
      <p:bldP spid="8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584537"/>
            <a:ext cx="2590800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রুটি</a:t>
            </a:r>
            <a:endParaRPr lang="en-GB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581471"/>
            <a:ext cx="373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581471"/>
            <a:ext cx="373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705761"/>
            <a:ext cx="1295400" cy="1323439"/>
            <a:chOff x="1219200" y="3810000"/>
            <a:chExt cx="1295400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1447800" y="3810000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>
              <a:off x="1219200" y="4494212"/>
              <a:ext cx="762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772400" y="3705761"/>
            <a:ext cx="1295400" cy="1323439"/>
            <a:chOff x="1219200" y="3810000"/>
            <a:chExt cx="1295400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1447800" y="3810000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219200" y="4494212"/>
              <a:ext cx="762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51249" y="2209800"/>
            <a:ext cx="407355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GB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361406" y="2743200"/>
            <a:ext cx="4579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2310.jpg"/>
          <p:cNvPicPr>
            <a:picLocks noChangeAspect="1"/>
          </p:cNvPicPr>
          <p:nvPr/>
        </p:nvPicPr>
        <p:blipFill>
          <a:blip r:embed="rId7"/>
          <a:srcRect r="48571"/>
          <a:stretch>
            <a:fillRect/>
          </a:stretch>
        </p:blipFill>
        <p:spPr>
          <a:xfrm>
            <a:off x="1371600" y="3100950"/>
            <a:ext cx="1371600" cy="2427654"/>
          </a:xfrm>
          <a:prstGeom prst="rect">
            <a:avLst/>
          </a:prstGeom>
        </p:spPr>
      </p:pic>
      <p:pic>
        <p:nvPicPr>
          <p:cNvPr id="7" name="Picture 6" descr="2310.jpg"/>
          <p:cNvPicPr>
            <a:picLocks noChangeAspect="1"/>
          </p:cNvPicPr>
          <p:nvPr/>
        </p:nvPicPr>
        <p:blipFill>
          <a:blip r:embed="rId7"/>
          <a:srcRect l="48571"/>
          <a:stretch>
            <a:fillRect/>
          </a:stretch>
        </p:blipFill>
        <p:spPr>
          <a:xfrm>
            <a:off x="2700996" y="3092742"/>
            <a:ext cx="1371600" cy="2427654"/>
          </a:xfrm>
          <a:prstGeom prst="rect">
            <a:avLst/>
          </a:prstGeom>
        </p:spPr>
      </p:pic>
      <p:pic>
        <p:nvPicPr>
          <p:cNvPr id="2" name="Picture 1" descr="23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76200"/>
            <a:ext cx="2667000" cy="242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0.00555 L 0.38802 0.00555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127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ayan</dc:creator>
  <cp:lastModifiedBy>ayan</cp:lastModifiedBy>
  <cp:revision>103</cp:revision>
  <dcterms:created xsi:type="dcterms:W3CDTF">2006-08-16T00:00:00Z</dcterms:created>
  <dcterms:modified xsi:type="dcterms:W3CDTF">2014-12-27T04:17:34Z</dcterms:modified>
</cp:coreProperties>
</file>